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728"/>
    <p:restoredTop sz="93308"/>
  </p:normalViewPr>
  <p:slideViewPr>
    <p:cSldViewPr snapToGrid="0" snapToObjects="1">
      <p:cViewPr varScale="1">
        <p:scale>
          <a:sx n="123" d="100"/>
          <a:sy n="123" d="100"/>
        </p:scale>
        <p:origin x="-120" y="-4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notesMaster" Target="notesMasters/notesMaster1.xml"/><Relationship Id="rId39" Type="http://schemas.openxmlformats.org/officeDocument/2006/relationships/printerSettings" Target="printerSettings/printerSettings1.bin"/><Relationship Id="rId40" Type="http://schemas.openxmlformats.org/officeDocument/2006/relationships/presProps" Target="presProps.xml"/><Relationship Id="rId41" Type="http://schemas.openxmlformats.org/officeDocument/2006/relationships/viewProps" Target="viewProps.xml"/><Relationship Id="rId42" Type="http://schemas.openxmlformats.org/officeDocument/2006/relationships/theme" Target="theme/theme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4E863E-A97D-E342-A18B-91257BBF3866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21A06B-F472-5C4B-97BA-9EFF1DABB6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6485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Slides by Nicole Cuneo</a:t>
            </a:r>
            <a:r>
              <a:rPr lang="en-US" baseline="0" dirty="0" smtClean="0"/>
              <a:t> </a:t>
            </a:r>
            <a:r>
              <a:rPr lang="mr-IN" baseline="0" dirty="0" smtClean="0"/>
              <a:t>–</a:t>
            </a:r>
            <a:r>
              <a:rPr lang="en-US" baseline="0" dirty="0" smtClean="0"/>
              <a:t> please credit if reusing portions!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21A06B-F472-5C4B-97BA-9EFF1DABB6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4812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9F91AEA-834C-164E-A973-8DC255D513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xmlns="" id="{92A83775-2B37-724F-9D84-96F68693971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A131F196-64B1-474D-B742-34D2DAB7F9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1B80BAB2-4DF1-4948-81EE-E8CA3F93D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A6EC10F1-6595-D74F-933D-F060ABE1C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2511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AF582EA-4782-8347-8C38-C7433A1C16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66DC8F6B-5393-F644-B0EA-B3F48ED1AA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EB774AE0-5777-0C42-9E57-C32B21AC00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0BB7F833-7E69-F841-B71C-4E05DD666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3AFE3834-7B32-3945-86D6-C0EA0CD7A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127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xmlns="" id="{73E0CA72-2B34-E74F-8893-B60AABBB56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xmlns="" id="{BC19BC1F-7066-2B47-AD7D-FBC290BC8D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CBEC97E5-2492-F146-B7C3-A2DFCAB840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A38FB494-EA30-4A40-B0A9-4A0BDB4835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E0A5EDA8-D22D-7441-89A5-1395613E7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791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D21BD364-B207-7F41-8605-B2E3CBEC5D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1F9C82F-4A34-EB43-92E2-DD6B0C748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560E673D-2CAF-BB46-BB2B-575D2FC7A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C0E28029-384F-D744-AAF5-268FE5025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4BC4B10B-21DD-5648-A0DF-D0FA5D01D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72801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2B682DD-B7FE-4143-9AC0-40CBFBB76F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1E25CC16-E932-E44B-9ADB-D02991F087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180E4830-CEE8-8042-A389-0E5E25AEA3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91A3DDE2-BC2B-2D4C-A328-BE6CB2802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01D50CC-3DD5-6A4B-BC31-862C8B9A8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9273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6764FF3-16EF-F84B-AFD6-5D8F57E99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D893DED-9BD4-BC45-83FD-5279848BEB3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167C1323-B13A-DE43-9E71-BB4B21487D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BC43F4BE-9881-FA46-A8B9-96FC88C7DD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4CB28D4E-908B-114F-8377-E7282A5B6D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4A07DB65-6A96-1C44-8FBB-20EB96EE8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496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E0BEE36A-6D31-6843-A1EA-D25A8CFE40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BBFD73DC-9C22-F74E-A038-28C9A73DB2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xmlns="" id="{A323DD62-71C3-D94C-A4BC-C158206694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xmlns="" id="{110F4065-8FCF-5843-A4D3-0B0048D77C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xmlns="" id="{F7EFFEB3-043D-CD4E-9DAD-1A9DAA5F9CD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xmlns="" id="{D13F1187-6ADB-7542-B47B-F9E76A7F59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xmlns="" id="{1BCC7124-096A-7D4C-8EDB-B0BFE3240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xmlns="" id="{271C11DD-8A8C-9149-8006-0B867BBD87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2295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2B2AAA14-870A-9F4A-A99F-4FDDA5516E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xmlns="" id="{81F419C8-3C6C-974A-9732-0FE7A74673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xmlns="" id="{AE01DB81-2BFF-694F-98D3-0857B8843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xmlns="" id="{9976FAE2-805E-E240-8346-546385330F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2410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xmlns="" id="{548C1E6B-2E40-A54F-9EA5-0EBEB2B6D4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xmlns="" id="{5438387B-1FA1-0545-ABA9-1C92FA8B22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xmlns="" id="{05768595-EB05-A447-801C-F63A7422F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0489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BC28A7A-601C-564C-BDBB-BF5EAAEB22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BB45FBB-9FF3-1047-BD6D-310BE6DBB79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5F2F199F-E3A3-6841-8BC0-114FE6002B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2BC47AE3-AB97-564C-B191-603E3D5C8B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D1C0797-C767-E34B-BC0C-39FF987BB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55B8B097-45F2-7047-8037-FAA6FDF0A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79833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72FE3B0-0275-0045-AD3B-98082AEC2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xmlns="" id="{F22CEC23-2F42-534B-9040-F79D73595F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xmlns="" id="{B4245F33-0322-834D-B47E-6E71188575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xmlns="" id="{A815C031-3636-8442-BC9B-D33918808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xmlns="" id="{7270A983-A5C4-FF44-80F9-45CEA77D8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xmlns="" id="{EB6E3031-BE41-BE46-832F-2B48815F6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661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xmlns="" id="{3ADCAA56-FF32-C147-B028-811E37EA5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xmlns="" id="{664A73A6-97A3-6846-A27D-FF1A4F566C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xmlns="" id="{BBA4E972-F801-784A-B562-9ADAC9E1C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9E6B59-868C-5A41-9A99-A2FA8297C9D0}" type="datetimeFigureOut">
              <a:rPr lang="en-US" smtClean="0"/>
              <a:t>9/22/20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xmlns="" id="{D18B5C47-C4D2-654E-8322-7796160E6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xmlns="" id="{5BACF32B-F5C6-1F40-AC4F-716B2E0446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B0155A-9E18-0145-A10D-96467D27451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1933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45DF3CAF-B223-5549-8FB8-A560E01CB8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xmlns="" id="{BCAAFC42-0434-2C43-82A1-A51DBD8D4EA4}"/>
              </a:ext>
            </a:extLst>
          </p:cNvPr>
          <p:cNvSpPr/>
          <p:nvPr/>
        </p:nvSpPr>
        <p:spPr>
          <a:xfrm>
            <a:off x="1643063" y="2828926"/>
            <a:ext cx="2957513" cy="757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7705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3553945-17FB-EE4A-A5EF-0156A4071D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299C820-F3DA-CE45-BD8B-EFA8B642512A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5152824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D7205BC-9185-E843-8465-6194C6C6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3CD1A0C8-78EF-0244-92C4-F03D031499CB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24970144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12B00C86-C73F-9046-8BEB-08D91906B6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A0B952D8-E279-4F44-9037-A5762FB7143A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3170809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E2F487CC-BC4F-D848-A5A4-390E4076D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0E15DA5-FEB6-0549-BC64-133A401FBF4C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622693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50A7A99-C6E2-D148-AA38-6FF8A0C203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CD413F9-ECD9-1240-B900-6ED4E9976677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12917610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174DD73-2375-D54D-B87D-B43B7DCF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A3E8A52-11A5-E34F-881A-AC0994853110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27866460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FDDB7A58-AD20-8542-8468-682623D31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1CB074DF-A356-DD48-AB66-DE0202836418}"/>
              </a:ext>
            </a:extLst>
          </p:cNvPr>
          <p:cNvSpPr txBox="1"/>
          <p:nvPr/>
        </p:nvSpPr>
        <p:spPr>
          <a:xfrm>
            <a:off x="8129588" y="1514475"/>
            <a:ext cx="2070823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b="1" dirty="0"/>
              <a:t>Sample Study Page!</a:t>
            </a:r>
          </a:p>
        </p:txBody>
      </p:sp>
    </p:spTree>
    <p:extLst>
      <p:ext uri="{BB962C8B-B14F-4D97-AF65-F5344CB8AC3E}">
        <p14:creationId xmlns:p14="http://schemas.microsoft.com/office/powerpoint/2010/main" val="10618467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3BF8547-EEDC-4E4C-92DC-33EF0E5B94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FDABF14-088D-134D-8ADF-C54F61A66D60}"/>
              </a:ext>
            </a:extLst>
          </p:cNvPr>
          <p:cNvSpPr txBox="1"/>
          <p:nvPr/>
        </p:nvSpPr>
        <p:spPr>
          <a:xfrm>
            <a:off x="7665899" y="4038928"/>
            <a:ext cx="34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Must select which child you want to participate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D51CD09F-FF93-A04C-8D62-A737F65D2607}"/>
              </a:ext>
            </a:extLst>
          </p:cNvPr>
          <p:cNvSpPr txBox="1"/>
          <p:nvPr/>
        </p:nvSpPr>
        <p:spPr>
          <a:xfrm>
            <a:off x="7665899" y="4972021"/>
            <a:ext cx="34803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At the end of the study, the parent has to re-enter the birth date of the child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2DB65895-C67B-7543-9B83-CA2691B2C836}"/>
              </a:ext>
            </a:extLst>
          </p:cNvPr>
          <p:cNvCxnSpPr>
            <a:cxnSpLocks/>
          </p:cNvCxnSpPr>
          <p:nvPr/>
        </p:nvCxnSpPr>
        <p:spPr>
          <a:xfrm flipV="1">
            <a:off x="9470231" y="3057526"/>
            <a:ext cx="0" cy="92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97927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0219FC8-2C26-FC4F-A8E2-C03BC0B2E3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449E326E-0397-8F4D-BC59-5BDDCBA52B44}"/>
              </a:ext>
            </a:extLst>
          </p:cNvPr>
          <p:cNvCxnSpPr>
            <a:cxnSpLocks/>
          </p:cNvCxnSpPr>
          <p:nvPr/>
        </p:nvCxnSpPr>
        <p:spPr>
          <a:xfrm flipV="1">
            <a:off x="3479335" y="1922409"/>
            <a:ext cx="0" cy="92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11576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F55E1BA-DB0A-B745-8C0C-09F97D1F4B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20FA92B8-64ED-1F41-9096-D02764EC5BFD}"/>
              </a:ext>
            </a:extLst>
          </p:cNvPr>
          <p:cNvCxnSpPr>
            <a:cxnSpLocks/>
          </p:cNvCxnSpPr>
          <p:nvPr/>
        </p:nvCxnSpPr>
        <p:spPr>
          <a:xfrm flipH="1">
            <a:off x="9028796" y="3057526"/>
            <a:ext cx="8088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168A1E04-4A2A-334C-AD96-9D8906053CD8}"/>
              </a:ext>
            </a:extLst>
          </p:cNvPr>
          <p:cNvCxnSpPr>
            <a:cxnSpLocks/>
          </p:cNvCxnSpPr>
          <p:nvPr/>
        </p:nvCxnSpPr>
        <p:spPr>
          <a:xfrm flipH="1">
            <a:off x="8885921" y="4452938"/>
            <a:ext cx="808886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39BF071C-EAD7-F84F-A9A9-451870D1E33D}"/>
              </a:ext>
            </a:extLst>
          </p:cNvPr>
          <p:cNvSpPr txBox="1"/>
          <p:nvPr/>
        </p:nvSpPr>
        <p:spPr>
          <a:xfrm>
            <a:off x="7550203" y="5332304"/>
            <a:ext cx="34803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website pre-tests these things, to hopefully catch major issues</a:t>
            </a:r>
          </a:p>
        </p:txBody>
      </p:sp>
      <p:sp>
        <p:nvSpPr>
          <p:cNvPr id="2" name="Smiley Face 1">
            <a:extLst>
              <a:ext uri="{FF2B5EF4-FFF2-40B4-BE49-F238E27FC236}">
                <a16:creationId xmlns:a16="http://schemas.microsoft.com/office/drawing/2014/main" xmlns="" id="{650B8F6F-A7A5-EE4E-9E62-AFF1E6509D68}"/>
              </a:ext>
            </a:extLst>
          </p:cNvPr>
          <p:cNvSpPr/>
          <p:nvPr/>
        </p:nvSpPr>
        <p:spPr>
          <a:xfrm>
            <a:off x="3862552" y="2081049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E91DD0CB-CC23-514A-9803-0E3DC0E42A03}"/>
              </a:ext>
            </a:extLst>
          </p:cNvPr>
          <p:cNvSpPr txBox="1"/>
          <p:nvPr/>
        </p:nvSpPr>
        <p:spPr>
          <a:xfrm>
            <a:off x="604756" y="2220325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</p:spTree>
    <p:extLst>
      <p:ext uri="{BB962C8B-B14F-4D97-AF65-F5344CB8AC3E}">
        <p14:creationId xmlns:p14="http://schemas.microsoft.com/office/powerpoint/2010/main" val="18923045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AD1A1854-4DEE-4D43-AF5D-B51673F7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1A1507B1-5EF2-BC49-AAEC-9D5A2084FDEA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42378503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B9BBB83-57A9-EF4B-808F-740EDBCA6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xmlns="" id="{21951B3A-3C9C-6346-A309-CC1796721600}"/>
              </a:ext>
            </a:extLst>
          </p:cNvPr>
          <p:cNvCxnSpPr>
            <a:cxnSpLocks/>
          </p:cNvCxnSpPr>
          <p:nvPr/>
        </p:nvCxnSpPr>
        <p:spPr>
          <a:xfrm>
            <a:off x="1328738" y="4529138"/>
            <a:ext cx="1221910" cy="750834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077E37B5-80C4-5A46-8EFC-365FED161BC1}"/>
              </a:ext>
            </a:extLst>
          </p:cNvPr>
          <p:cNvSpPr txBox="1"/>
          <p:nvPr/>
        </p:nvSpPr>
        <p:spPr>
          <a:xfrm>
            <a:off x="185244" y="3989280"/>
            <a:ext cx="1986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Help and support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xmlns="" id="{0C19654C-259E-8746-827B-13ACCCE034EB}"/>
              </a:ext>
            </a:extLst>
          </p:cNvPr>
          <p:cNvSpPr/>
          <p:nvPr/>
        </p:nvSpPr>
        <p:spPr>
          <a:xfrm>
            <a:off x="3867396" y="915633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12E2E43-0B3E-4A46-8734-9FC8A13220AF}"/>
              </a:ext>
            </a:extLst>
          </p:cNvPr>
          <p:cNvSpPr txBox="1"/>
          <p:nvPr/>
        </p:nvSpPr>
        <p:spPr>
          <a:xfrm>
            <a:off x="604756" y="2220325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</p:spTree>
    <p:extLst>
      <p:ext uri="{BB962C8B-B14F-4D97-AF65-F5344CB8AC3E}">
        <p14:creationId xmlns:p14="http://schemas.microsoft.com/office/powerpoint/2010/main" val="22207759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C6628AB-33DF-8841-B708-5D85B57C2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xmlns="" id="{03B443A3-17EE-6F4B-9372-C49AF26392CF}"/>
              </a:ext>
            </a:extLst>
          </p:cNvPr>
          <p:cNvCxnSpPr>
            <a:cxnSpLocks/>
          </p:cNvCxnSpPr>
          <p:nvPr/>
        </p:nvCxnSpPr>
        <p:spPr>
          <a:xfrm flipH="1" flipV="1">
            <a:off x="10129838" y="4643438"/>
            <a:ext cx="1085850" cy="2079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B4DB0CE2-CDFD-6C42-B047-99E9647964B6}"/>
              </a:ext>
            </a:extLst>
          </p:cNvPr>
          <p:cNvSpPr txBox="1"/>
          <p:nvPr/>
        </p:nvSpPr>
        <p:spPr>
          <a:xfrm>
            <a:off x="163565" y="1977122"/>
            <a:ext cx="1593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This portion is customized (and IRB approved)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C48CEB0D-F37A-264A-B5C2-F9BB40799021}"/>
              </a:ext>
            </a:extLst>
          </p:cNvPr>
          <p:cNvSpPr txBox="1"/>
          <p:nvPr/>
        </p:nvSpPr>
        <p:spPr>
          <a:xfrm>
            <a:off x="163565" y="3547064"/>
            <a:ext cx="15937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*Template sample found in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8" name="Smiley Face 7">
            <a:extLst>
              <a:ext uri="{FF2B5EF4-FFF2-40B4-BE49-F238E27FC236}">
                <a16:creationId xmlns:a16="http://schemas.microsoft.com/office/drawing/2014/main" xmlns="" id="{1ABCBB50-38FA-BE48-9AB5-798AE471B3D1}"/>
              </a:ext>
            </a:extLst>
          </p:cNvPr>
          <p:cNvSpPr/>
          <p:nvPr/>
        </p:nvSpPr>
        <p:spPr>
          <a:xfrm>
            <a:off x="8292662" y="1702677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2054D9F-F493-4646-AF4D-A406848D49B0}"/>
              </a:ext>
            </a:extLst>
          </p:cNvPr>
          <p:cNvSpPr txBox="1"/>
          <p:nvPr/>
        </p:nvSpPr>
        <p:spPr>
          <a:xfrm>
            <a:off x="10150714" y="1702677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</p:spTree>
    <p:extLst>
      <p:ext uri="{BB962C8B-B14F-4D97-AF65-F5344CB8AC3E}">
        <p14:creationId xmlns:p14="http://schemas.microsoft.com/office/powerpoint/2010/main" val="34661682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15ED688-CF2F-D646-8F47-865ACB8A2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7058481A-AE0F-344A-AC99-4F339DD7A681}"/>
              </a:ext>
            </a:extLst>
          </p:cNvPr>
          <p:cNvSpPr txBox="1"/>
          <p:nvPr/>
        </p:nvSpPr>
        <p:spPr>
          <a:xfrm>
            <a:off x="363590" y="2005697"/>
            <a:ext cx="203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Pre-Study: Explaining</a:t>
            </a:r>
          </a:p>
        </p:txBody>
      </p:sp>
    </p:spTree>
    <p:extLst>
      <p:ext uri="{BB962C8B-B14F-4D97-AF65-F5344CB8AC3E}">
        <p14:creationId xmlns:p14="http://schemas.microsoft.com/office/powerpoint/2010/main" val="4285011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7EFE95C9-84C1-F841-AC33-3D82F3337D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5B1664DC-2161-4D45-B5AB-FB89B792542F}"/>
              </a:ext>
            </a:extLst>
          </p:cNvPr>
          <p:cNvSpPr txBox="1"/>
          <p:nvPr/>
        </p:nvSpPr>
        <p:spPr>
          <a:xfrm>
            <a:off x="363590" y="2005697"/>
            <a:ext cx="20367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Pre-Study: Explaining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6377AD87-0004-AB4B-A9A5-939BD7B2D2B3}"/>
              </a:ext>
            </a:extLst>
          </p:cNvPr>
          <p:cNvSpPr txBox="1"/>
          <p:nvPr/>
        </p:nvSpPr>
        <p:spPr>
          <a:xfrm>
            <a:off x="363590" y="3647018"/>
            <a:ext cx="203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**Here is where we can add the high chair instructions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C9ED25D0-AAA7-1F4F-878E-B349DA0A419C}"/>
              </a:ext>
            </a:extLst>
          </p:cNvPr>
          <p:cNvCxnSpPr>
            <a:cxnSpLocks/>
          </p:cNvCxnSpPr>
          <p:nvPr/>
        </p:nvCxnSpPr>
        <p:spPr>
          <a:xfrm>
            <a:off x="5517931" y="6069724"/>
            <a:ext cx="1189024" cy="18771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BD9AFDE-5913-1B47-959B-42A9C8BF91D6}"/>
              </a:ext>
            </a:extLst>
          </p:cNvPr>
          <p:cNvSpPr txBox="1"/>
          <p:nvPr/>
        </p:nvSpPr>
        <p:spPr>
          <a:xfrm>
            <a:off x="3090041" y="5700392"/>
            <a:ext cx="37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See next slide for the preview screen</a:t>
            </a:r>
          </a:p>
        </p:txBody>
      </p:sp>
    </p:spTree>
    <p:extLst>
      <p:ext uri="{BB962C8B-B14F-4D97-AF65-F5344CB8AC3E}">
        <p14:creationId xmlns:p14="http://schemas.microsoft.com/office/powerpoint/2010/main" val="15006742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xmlns="" id="{E8011BA8-642D-0247-8304-B321C3A519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C74110A6-C5FE-1243-AB94-22E0ECB27EB0}"/>
              </a:ext>
            </a:extLst>
          </p:cNvPr>
          <p:cNvSpPr txBox="1"/>
          <p:nvPr/>
        </p:nvSpPr>
        <p:spPr>
          <a:xfrm>
            <a:off x="363590" y="2005697"/>
            <a:ext cx="20367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Pre-Study: Sample Video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3503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BA0958EE-9F61-EC44-AB2C-DF68083E2E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65D19CF-6B5E-EE4C-8A11-847A4C7E2018}"/>
              </a:ext>
            </a:extLst>
          </p:cNvPr>
          <p:cNvSpPr txBox="1"/>
          <p:nvPr/>
        </p:nvSpPr>
        <p:spPr>
          <a:xfrm>
            <a:off x="363590" y="2005697"/>
            <a:ext cx="20367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Pre-Study: Sample Video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**important if you have multiple conditions (can show multiple colors)</a:t>
            </a:r>
          </a:p>
        </p:txBody>
      </p:sp>
    </p:spTree>
    <p:extLst>
      <p:ext uri="{BB962C8B-B14F-4D97-AF65-F5344CB8AC3E}">
        <p14:creationId xmlns:p14="http://schemas.microsoft.com/office/powerpoint/2010/main" val="294512527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39375D6-F27B-744E-A0B9-A2CB506689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F8D321A9-37C6-114C-BF28-A89DD03ADFA3}"/>
              </a:ext>
            </a:extLst>
          </p:cNvPr>
          <p:cNvSpPr txBox="1"/>
          <p:nvPr/>
        </p:nvSpPr>
        <p:spPr>
          <a:xfrm>
            <a:off x="363590" y="2005697"/>
            <a:ext cx="203671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Pre-Study: Sample Video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r>
              <a:rPr lang="en-US" dirty="0">
                <a:solidFill>
                  <a:srgbClr val="FF0000"/>
                </a:solidFill>
              </a:rPr>
              <a:t>If you need/would like to include survey questions</a:t>
            </a:r>
          </a:p>
        </p:txBody>
      </p:sp>
    </p:spTree>
    <p:extLst>
      <p:ext uri="{BB962C8B-B14F-4D97-AF65-F5344CB8AC3E}">
        <p14:creationId xmlns:p14="http://schemas.microsoft.com/office/powerpoint/2010/main" val="4537878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3FA8473D-BEAC-634A-A15E-787370A841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83E84E96-B391-974C-8610-7D23013F3D40}"/>
              </a:ext>
            </a:extLst>
          </p:cNvPr>
          <p:cNvSpPr txBox="1"/>
          <p:nvPr/>
        </p:nvSpPr>
        <p:spPr>
          <a:xfrm>
            <a:off x="4259643" y="3429000"/>
            <a:ext cx="26298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Can add  more instructions here!</a:t>
            </a:r>
          </a:p>
          <a:p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Smiley Face 5">
            <a:extLst>
              <a:ext uri="{FF2B5EF4-FFF2-40B4-BE49-F238E27FC236}">
                <a16:creationId xmlns:a16="http://schemas.microsoft.com/office/drawing/2014/main" xmlns="" id="{F069757B-B239-1643-9CDD-B613EDCA2A0E}"/>
              </a:ext>
            </a:extLst>
          </p:cNvPr>
          <p:cNvSpPr/>
          <p:nvPr/>
        </p:nvSpPr>
        <p:spPr>
          <a:xfrm>
            <a:off x="8655269" y="1702677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96B3A34-5A22-7F49-B1AF-5BFD9B581241}"/>
              </a:ext>
            </a:extLst>
          </p:cNvPr>
          <p:cNvSpPr txBox="1"/>
          <p:nvPr/>
        </p:nvSpPr>
        <p:spPr>
          <a:xfrm>
            <a:off x="10387197" y="1545022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CF0DA6FE-C47C-F145-80EB-E647E1F3DE7F}"/>
              </a:ext>
            </a:extLst>
          </p:cNvPr>
          <p:cNvSpPr/>
          <p:nvPr/>
        </p:nvSpPr>
        <p:spPr>
          <a:xfrm>
            <a:off x="7225041" y="5312978"/>
            <a:ext cx="42755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Example: make sure the entire highchair back is on the camera</a:t>
            </a:r>
          </a:p>
        </p:txBody>
      </p:sp>
    </p:spTree>
    <p:extLst>
      <p:ext uri="{BB962C8B-B14F-4D97-AF65-F5344CB8AC3E}">
        <p14:creationId xmlns:p14="http://schemas.microsoft.com/office/powerpoint/2010/main" val="12601228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FDB42A4-4942-2D42-8A7E-A5F5A71B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358183A5-2C44-8C4B-9841-6FE9203A1F49}"/>
              </a:ext>
            </a:extLst>
          </p:cNvPr>
          <p:cNvSpPr txBox="1"/>
          <p:nvPr/>
        </p:nvSpPr>
        <p:spPr>
          <a:xfrm>
            <a:off x="7078716" y="4048810"/>
            <a:ext cx="39369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To test the videos work (pre-testing)</a:t>
            </a:r>
          </a:p>
        </p:txBody>
      </p:sp>
    </p:spTree>
    <p:extLst>
      <p:ext uri="{BB962C8B-B14F-4D97-AF65-F5344CB8AC3E}">
        <p14:creationId xmlns:p14="http://schemas.microsoft.com/office/powerpoint/2010/main" val="6095036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ACB76EC5-9C52-604B-B192-A80171AE82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DDAE684-A8E9-CB44-B1AF-917FC2D0A390}"/>
              </a:ext>
            </a:extLst>
          </p:cNvPr>
          <p:cNvCxnSpPr>
            <a:cxnSpLocks/>
          </p:cNvCxnSpPr>
          <p:nvPr/>
        </p:nvCxnSpPr>
        <p:spPr>
          <a:xfrm>
            <a:off x="5272088" y="5479997"/>
            <a:ext cx="6932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1D3B735C-B4E0-614B-BFE2-A0F41DAE5E45}"/>
              </a:ext>
            </a:extLst>
          </p:cNvPr>
          <p:cNvSpPr txBox="1"/>
          <p:nvPr/>
        </p:nvSpPr>
        <p:spPr>
          <a:xfrm>
            <a:off x="139754" y="5295331"/>
            <a:ext cx="513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Must check this box BFEORE moving on (won’t allow “Next” if not)</a:t>
            </a:r>
          </a:p>
        </p:txBody>
      </p:sp>
      <p:sp>
        <p:nvSpPr>
          <p:cNvPr id="7" name="Smiley Face 6">
            <a:extLst>
              <a:ext uri="{FF2B5EF4-FFF2-40B4-BE49-F238E27FC236}">
                <a16:creationId xmlns:a16="http://schemas.microsoft.com/office/drawing/2014/main" xmlns="" id="{D191299A-9B20-124A-8113-7CA5443E42BD}"/>
              </a:ext>
            </a:extLst>
          </p:cNvPr>
          <p:cNvSpPr/>
          <p:nvPr/>
        </p:nvSpPr>
        <p:spPr>
          <a:xfrm>
            <a:off x="8669337" y="3250123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FD10BFFA-693E-7D45-9994-2E01A3BFC291}"/>
              </a:ext>
            </a:extLst>
          </p:cNvPr>
          <p:cNvSpPr txBox="1"/>
          <p:nvPr/>
        </p:nvSpPr>
        <p:spPr>
          <a:xfrm>
            <a:off x="10232453" y="3106536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</p:spTree>
    <p:extLst>
      <p:ext uri="{BB962C8B-B14F-4D97-AF65-F5344CB8AC3E}">
        <p14:creationId xmlns:p14="http://schemas.microsoft.com/office/powerpoint/2010/main" val="254796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6BAADE71-5AC3-554C-A6A3-F65B6D2470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3369AA14-3C77-214A-AAAA-75B5BE0F3C25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28190857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CB0CD1B9-B655-7542-96B1-6D1DB924DB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7C8CD722-F9F7-3F47-8CDD-0F26310FB7C0}"/>
              </a:ext>
            </a:extLst>
          </p:cNvPr>
          <p:cNvSpPr txBox="1"/>
          <p:nvPr/>
        </p:nvSpPr>
        <p:spPr>
          <a:xfrm>
            <a:off x="139754" y="5295331"/>
            <a:ext cx="51323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Must check this box BFEORE moving on (won’t allow “Next” if not)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xmlns="" id="{4121A6C8-EB46-3345-8764-9958A086A260}"/>
              </a:ext>
            </a:extLst>
          </p:cNvPr>
          <p:cNvCxnSpPr>
            <a:cxnSpLocks/>
          </p:cNvCxnSpPr>
          <p:nvPr/>
        </p:nvCxnSpPr>
        <p:spPr>
          <a:xfrm>
            <a:off x="5272088" y="5479997"/>
            <a:ext cx="6932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xmlns="" id="{D07EC4DF-431C-794E-A488-CC58EB1D88B3}"/>
              </a:ext>
            </a:extLst>
          </p:cNvPr>
          <p:cNvCxnSpPr>
            <a:cxnSpLocks/>
          </p:cNvCxnSpPr>
          <p:nvPr/>
        </p:nvCxnSpPr>
        <p:spPr>
          <a:xfrm>
            <a:off x="8924926" y="6061022"/>
            <a:ext cx="693273" cy="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E4D5B7B3-7A66-0241-BE20-9F948DF477A9}"/>
              </a:ext>
            </a:extLst>
          </p:cNvPr>
          <p:cNvSpPr txBox="1"/>
          <p:nvPr/>
        </p:nvSpPr>
        <p:spPr>
          <a:xfrm>
            <a:off x="4899383" y="5891999"/>
            <a:ext cx="41226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(Looks like this until you check the boxes)</a:t>
            </a:r>
          </a:p>
        </p:txBody>
      </p:sp>
      <p:sp>
        <p:nvSpPr>
          <p:cNvPr id="9" name="Smiley Face 8">
            <a:extLst>
              <a:ext uri="{FF2B5EF4-FFF2-40B4-BE49-F238E27FC236}">
                <a16:creationId xmlns:a16="http://schemas.microsoft.com/office/drawing/2014/main" xmlns="" id="{CCACFBFF-67F4-B341-AB93-37BF9894F1B4}"/>
              </a:ext>
            </a:extLst>
          </p:cNvPr>
          <p:cNvSpPr/>
          <p:nvPr/>
        </p:nvSpPr>
        <p:spPr>
          <a:xfrm>
            <a:off x="8697472" y="2489422"/>
            <a:ext cx="808886" cy="881885"/>
          </a:xfrm>
          <a:prstGeom prst="smileyFac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1ACA73D7-59F6-1A4A-9CC6-4E4701824CD3}"/>
              </a:ext>
            </a:extLst>
          </p:cNvPr>
          <p:cNvSpPr txBox="1"/>
          <p:nvPr/>
        </p:nvSpPr>
        <p:spPr>
          <a:xfrm>
            <a:off x="10260588" y="2345835"/>
            <a:ext cx="212994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(Note: smiley face NOT included. Sparing you all my quarantine look)</a:t>
            </a:r>
          </a:p>
        </p:txBody>
      </p:sp>
    </p:spTree>
    <p:extLst>
      <p:ext uri="{BB962C8B-B14F-4D97-AF65-F5344CB8AC3E}">
        <p14:creationId xmlns:p14="http://schemas.microsoft.com/office/powerpoint/2010/main" val="343459567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person&#10;&#10;Description automatically generated">
            <a:extLst>
              <a:ext uri="{FF2B5EF4-FFF2-40B4-BE49-F238E27FC236}">
                <a16:creationId xmlns:a16="http://schemas.microsoft.com/office/drawing/2014/main" xmlns="" id="{DA71CC0B-0C77-9543-8E10-FB9C13242F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8B202A27-299C-2749-BD00-674114972788}"/>
              </a:ext>
            </a:extLst>
          </p:cNvPr>
          <p:cNvSpPr txBox="1"/>
          <p:nvPr/>
        </p:nvSpPr>
        <p:spPr>
          <a:xfrm>
            <a:off x="211192" y="151831"/>
            <a:ext cx="513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experiment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D3A9085C-72B2-8D4D-9570-930A388891E0}"/>
              </a:ext>
            </a:extLst>
          </p:cNvPr>
          <p:cNvSpPr txBox="1"/>
          <p:nvPr/>
        </p:nvSpPr>
        <p:spPr>
          <a:xfrm>
            <a:off x="211192" y="521163"/>
            <a:ext cx="513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r>
              <a:rPr lang="en-US" dirty="0">
                <a:solidFill>
                  <a:srgbClr val="FF0000"/>
                </a:solidFill>
              </a:rPr>
              <a:t>-white background</a:t>
            </a:r>
          </a:p>
          <a:p>
            <a:r>
              <a:rPr lang="en-US" dirty="0">
                <a:solidFill>
                  <a:srgbClr val="FF0000"/>
                </a:solidFill>
              </a:rPr>
              <a:t>-full screen (the code switched to this automatically)</a:t>
            </a:r>
          </a:p>
          <a:p>
            <a:r>
              <a:rPr lang="en-US" dirty="0">
                <a:solidFill>
                  <a:srgbClr val="FF0000"/>
                </a:solidFill>
              </a:rPr>
              <a:t>-as a “parent” I have to do nothing</a:t>
            </a:r>
          </a:p>
        </p:txBody>
      </p:sp>
    </p:spTree>
    <p:extLst>
      <p:ext uri="{BB962C8B-B14F-4D97-AF65-F5344CB8AC3E}">
        <p14:creationId xmlns:p14="http://schemas.microsoft.com/office/powerpoint/2010/main" val="10015417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, monitor, television, green&#10;&#10;Description automatically generated">
            <a:extLst>
              <a:ext uri="{FF2B5EF4-FFF2-40B4-BE49-F238E27FC236}">
                <a16:creationId xmlns:a16="http://schemas.microsoft.com/office/drawing/2014/main" xmlns="" id="{2D5B6B54-451C-7547-BE5A-E6752307F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AFC532D6-0BDC-6E45-97EC-A34D5D308033}"/>
              </a:ext>
            </a:extLst>
          </p:cNvPr>
          <p:cNvSpPr txBox="1"/>
          <p:nvPr/>
        </p:nvSpPr>
        <p:spPr>
          <a:xfrm>
            <a:off x="211192" y="151831"/>
            <a:ext cx="51323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Sample experiment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FB5B0BB9-66AB-9347-8FB8-0BD0C52BAB88}"/>
              </a:ext>
            </a:extLst>
          </p:cNvPr>
          <p:cNvSpPr txBox="1"/>
          <p:nvPr/>
        </p:nvSpPr>
        <p:spPr>
          <a:xfrm>
            <a:off x="211192" y="521163"/>
            <a:ext cx="51323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</a:t>
            </a:r>
          </a:p>
          <a:p>
            <a:r>
              <a:rPr lang="en-US" dirty="0">
                <a:solidFill>
                  <a:srgbClr val="FF0000"/>
                </a:solidFill>
              </a:rPr>
              <a:t>-white background</a:t>
            </a:r>
          </a:p>
          <a:p>
            <a:r>
              <a:rPr lang="en-US" dirty="0">
                <a:solidFill>
                  <a:srgbClr val="FF0000"/>
                </a:solidFill>
              </a:rPr>
              <a:t>-sample paired preference paradigm</a:t>
            </a:r>
          </a:p>
          <a:p>
            <a:r>
              <a:rPr lang="en-US" dirty="0">
                <a:solidFill>
                  <a:srgbClr val="FF0000"/>
                </a:solidFill>
              </a:rPr>
              <a:t>-full screen</a:t>
            </a:r>
          </a:p>
        </p:txBody>
      </p:sp>
    </p:spTree>
    <p:extLst>
      <p:ext uri="{BB962C8B-B14F-4D97-AF65-F5344CB8AC3E}">
        <p14:creationId xmlns:p14="http://schemas.microsoft.com/office/powerpoint/2010/main" val="1276748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AB202C96-C973-AC4C-B517-65548B3E2F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6D1BBC06-405D-5846-A6DC-8E649D61AD78}"/>
              </a:ext>
            </a:extLst>
          </p:cNvPr>
          <p:cNvSpPr txBox="1"/>
          <p:nvPr/>
        </p:nvSpPr>
        <p:spPr>
          <a:xfrm>
            <a:off x="196904" y="966219"/>
            <a:ext cx="28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 Study Questions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xmlns="" id="{EF10062F-F4B3-2E43-81BC-56B4CCC68AE1}"/>
              </a:ext>
            </a:extLst>
          </p:cNvPr>
          <p:cNvSpPr/>
          <p:nvPr/>
        </p:nvSpPr>
        <p:spPr>
          <a:xfrm>
            <a:off x="196904" y="1335551"/>
            <a:ext cx="3418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as per Kim Scott’s 2017 paper</a:t>
            </a:r>
          </a:p>
          <a:p>
            <a:r>
              <a:rPr lang="en-US" dirty="0">
                <a:solidFill>
                  <a:srgbClr val="FF0000"/>
                </a:solidFill>
              </a:rPr>
              <a:t>-less than 1% decided not to upload their video at then end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0216664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EE21E48D-3667-7947-97F8-888E636B90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B8128A61-7DC2-FF40-B2B3-521B93029C41}"/>
              </a:ext>
            </a:extLst>
          </p:cNvPr>
          <p:cNvSpPr/>
          <p:nvPr/>
        </p:nvSpPr>
        <p:spPr>
          <a:xfrm>
            <a:off x="196904" y="1335551"/>
            <a:ext cx="341811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Note: as per Kim Scott’s 2017 paper</a:t>
            </a:r>
          </a:p>
          <a:p>
            <a:r>
              <a:rPr lang="en-US" dirty="0">
                <a:solidFill>
                  <a:srgbClr val="FF0000"/>
                </a:solidFill>
              </a:rPr>
              <a:t>-less than 1% decided not to upload their video at then end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CE82802-409B-4844-B088-9678719CA960}"/>
              </a:ext>
            </a:extLst>
          </p:cNvPr>
          <p:cNvSpPr txBox="1"/>
          <p:nvPr/>
        </p:nvSpPr>
        <p:spPr>
          <a:xfrm>
            <a:off x="196904" y="966219"/>
            <a:ext cx="2889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POST Study Questions</a:t>
            </a:r>
          </a:p>
        </p:txBody>
      </p:sp>
    </p:spTree>
    <p:extLst>
      <p:ext uri="{BB962C8B-B14F-4D97-AF65-F5344CB8AC3E}">
        <p14:creationId xmlns:p14="http://schemas.microsoft.com/office/powerpoint/2010/main" val="69353694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5B244F2A-EC4D-0F46-A775-CF07983B6A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63BAEA-1FFD-6146-A17A-BCC1E5AD2DD2}"/>
              </a:ext>
            </a:extLst>
          </p:cNvPr>
          <p:cNvSpPr/>
          <p:nvPr/>
        </p:nvSpPr>
        <p:spPr>
          <a:xfrm>
            <a:off x="196904" y="1335551"/>
            <a:ext cx="341811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Family Debriefing Information</a:t>
            </a:r>
            <a:endParaRPr lang="en-US" dirty="0">
              <a:solidFill>
                <a:srgbClr val="FF0000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932156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8E63BAEA-1FFD-6146-A17A-BCC1E5AD2DD2}"/>
              </a:ext>
            </a:extLst>
          </p:cNvPr>
          <p:cNvSpPr/>
          <p:nvPr/>
        </p:nvSpPr>
        <p:spPr>
          <a:xfrm>
            <a:off x="0" y="232206"/>
            <a:ext cx="341811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solidFill>
                  <a:srgbClr val="FF0000"/>
                </a:solidFill>
              </a:rPr>
              <a:t>To Do List:</a:t>
            </a:r>
            <a:endParaRPr lang="en-US" sz="3600" dirty="0">
              <a:solidFill>
                <a:srgbClr val="FF0000"/>
              </a:solidFill>
              <a:effectLst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2A2BB70E-2D3D-A94F-99C6-BF53F152D247}"/>
              </a:ext>
            </a:extLst>
          </p:cNvPr>
          <p:cNvSpPr txBox="1"/>
          <p:nvPr/>
        </p:nvSpPr>
        <p:spPr>
          <a:xfrm>
            <a:off x="380555" y="3163307"/>
            <a:ext cx="600617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Pick study picture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Pick study name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Make consent form (using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 template) **must be approved by IRB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Study set up instructions page (for video)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Sample stimuli for parents (pre study)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Debriefing form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A4D4600C-852A-5A43-A1B2-00B744D7836E}"/>
              </a:ext>
            </a:extLst>
          </p:cNvPr>
          <p:cNvSpPr txBox="1"/>
          <p:nvPr/>
        </p:nvSpPr>
        <p:spPr>
          <a:xfrm>
            <a:off x="6386732" y="3163307"/>
            <a:ext cx="6006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Complete training class (on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Create stimuli/study materials</a:t>
            </a:r>
          </a:p>
          <a:p>
            <a:pPr marL="342900" indent="-342900">
              <a:buFont typeface="Wingdings" pitchFamily="2" charset="2"/>
              <a:buChar char="ü"/>
            </a:pPr>
            <a:r>
              <a:rPr lang="en-US" dirty="0">
                <a:solidFill>
                  <a:srgbClr val="FF0000"/>
                </a:solidFill>
              </a:rPr>
              <a:t>Create code (re: </a:t>
            </a:r>
            <a:r>
              <a:rPr lang="en-US" dirty="0" err="1">
                <a:solidFill>
                  <a:srgbClr val="FF0000"/>
                </a:solidFill>
              </a:rPr>
              <a:t>Github</a:t>
            </a:r>
            <a:r>
              <a:rPr lang="en-US" dirty="0">
                <a:solidFill>
                  <a:srgbClr val="FF0000"/>
                </a:solidFill>
              </a:rPr>
              <a:t>)</a:t>
            </a: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  <a:p>
            <a:pPr marL="342900" indent="-342900">
              <a:buFont typeface="Wingdings" pitchFamily="2" charset="2"/>
              <a:buChar char="ü"/>
            </a:pP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xmlns="" id="{C1861153-8157-A84D-8B80-43389598FBF7}"/>
              </a:ext>
            </a:extLst>
          </p:cNvPr>
          <p:cNvCxnSpPr>
            <a:cxnSpLocks/>
          </p:cNvCxnSpPr>
          <p:nvPr/>
        </p:nvCxnSpPr>
        <p:spPr>
          <a:xfrm flipV="1">
            <a:off x="6096000" y="2349304"/>
            <a:ext cx="0" cy="414997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D05C2C3A-B27E-8940-AFA4-126CAB77DD22}"/>
              </a:ext>
            </a:extLst>
          </p:cNvPr>
          <p:cNvSpPr txBox="1"/>
          <p:nvPr/>
        </p:nvSpPr>
        <p:spPr>
          <a:xfrm>
            <a:off x="0" y="2135664"/>
            <a:ext cx="60959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ADMINISTRATIVE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4553453A-A49B-6348-9764-2AAB9B23E724}"/>
              </a:ext>
            </a:extLst>
          </p:cNvPr>
          <p:cNvSpPr txBox="1"/>
          <p:nvPr/>
        </p:nvSpPr>
        <p:spPr>
          <a:xfrm>
            <a:off x="6095998" y="2135664"/>
            <a:ext cx="600617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0000"/>
                </a:solidFill>
              </a:rPr>
              <a:t>CODE RELATED</a:t>
            </a:r>
          </a:p>
        </p:txBody>
      </p:sp>
    </p:spTree>
    <p:extLst>
      <p:ext uri="{BB962C8B-B14F-4D97-AF65-F5344CB8AC3E}">
        <p14:creationId xmlns:p14="http://schemas.microsoft.com/office/powerpoint/2010/main" val="31834774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5A19A70D-15A6-7F45-8B57-9E7411708E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E616E2F1-0940-EA47-8BE5-E13B3430FAEE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28861587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xmlns="" id="{01ADBD81-064F-FF4E-A8E2-6794452854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xmlns="" id="{3D00C059-7526-2741-8EB6-CCF0251DDCD0}"/>
              </a:ext>
            </a:extLst>
          </p:cNvPr>
          <p:cNvCxnSpPr>
            <a:cxnSpLocks/>
          </p:cNvCxnSpPr>
          <p:nvPr/>
        </p:nvCxnSpPr>
        <p:spPr>
          <a:xfrm flipV="1">
            <a:off x="4287800" y="4114802"/>
            <a:ext cx="641389" cy="92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4068026-DA81-AD4B-9DD6-9D701E515A5A}"/>
              </a:ext>
            </a:extLst>
          </p:cNvPr>
          <p:cNvSpPr txBox="1"/>
          <p:nvPr/>
        </p:nvSpPr>
        <p:spPr>
          <a:xfrm>
            <a:off x="2500313" y="5172075"/>
            <a:ext cx="26860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include as many children as you want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2461EDDD-D7B0-CE47-9EA6-5E9867850BA9}"/>
              </a:ext>
            </a:extLst>
          </p:cNvPr>
          <p:cNvCxnSpPr>
            <a:cxnSpLocks/>
          </p:cNvCxnSpPr>
          <p:nvPr/>
        </p:nvCxnSpPr>
        <p:spPr>
          <a:xfrm flipV="1">
            <a:off x="8512969" y="4243389"/>
            <a:ext cx="0" cy="92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xmlns="" id="{11FECA8A-E553-944D-A8A2-531938F62940}"/>
              </a:ext>
            </a:extLst>
          </p:cNvPr>
          <p:cNvSpPr txBox="1"/>
          <p:nvPr/>
        </p:nvSpPr>
        <p:spPr>
          <a:xfrm>
            <a:off x="7005636" y="5368706"/>
            <a:ext cx="26860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Can update (especially important for- diagnosis changes/language changes,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</p:txBody>
      </p:sp>
    </p:spTree>
    <p:extLst>
      <p:ext uri="{BB962C8B-B14F-4D97-AF65-F5344CB8AC3E}">
        <p14:creationId xmlns:p14="http://schemas.microsoft.com/office/powerpoint/2010/main" val="543916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215A5F4E-2C7D-824F-B248-2C858D834E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3E2D4EAA-5FEA-F348-AD0C-2E8A7C096BA4}"/>
              </a:ext>
            </a:extLst>
          </p:cNvPr>
          <p:cNvSpPr txBox="1"/>
          <p:nvPr/>
        </p:nvSpPr>
        <p:spPr>
          <a:xfrm>
            <a:off x="8386764" y="4043363"/>
            <a:ext cx="271462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-Can’t participate in surveys without your demographics survey on your account (I tried!)</a:t>
            </a:r>
          </a:p>
          <a:p>
            <a:r>
              <a:rPr lang="en-US" dirty="0"/>
              <a:t>-it gives you this error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xmlns="" id="{DA1B065D-89E6-054A-8063-21DE5D3801E6}"/>
              </a:ext>
            </a:extLst>
          </p:cNvPr>
          <p:cNvCxnSpPr>
            <a:cxnSpLocks/>
          </p:cNvCxnSpPr>
          <p:nvPr/>
        </p:nvCxnSpPr>
        <p:spPr>
          <a:xfrm flipV="1">
            <a:off x="9470231" y="3057526"/>
            <a:ext cx="0" cy="92868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32087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CAF616CB-FF12-C743-945C-7E6D250B48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11D597B7-6004-9B49-A1D5-998C41CBB45D}"/>
              </a:ext>
            </a:extLst>
          </p:cNvPr>
          <p:cNvSpPr/>
          <p:nvPr/>
        </p:nvSpPr>
        <p:spPr>
          <a:xfrm>
            <a:off x="1614488" y="1185863"/>
            <a:ext cx="2957513" cy="75723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9363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E2E4281-E98A-104A-9E7B-27AFB0CB5A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8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ell phone&#10;&#10;Description automatically generated">
            <a:extLst>
              <a:ext uri="{FF2B5EF4-FFF2-40B4-BE49-F238E27FC236}">
                <a16:creationId xmlns:a16="http://schemas.microsoft.com/office/drawing/2014/main" xmlns="" id="{72649B01-6761-454F-AE10-F42C8D9E0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0"/>
            <a:ext cx="109728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xmlns="" id="{0E41A317-3F25-4D4A-A6C0-1831F4F3A514}"/>
              </a:ext>
            </a:extLst>
          </p:cNvPr>
          <p:cNvSpPr txBox="1"/>
          <p:nvPr/>
        </p:nvSpPr>
        <p:spPr>
          <a:xfrm>
            <a:off x="609600" y="2728913"/>
            <a:ext cx="268605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NOTE: (as per the </a:t>
            </a:r>
            <a:r>
              <a:rPr lang="en-US" dirty="0" err="1">
                <a:solidFill>
                  <a:srgbClr val="FF0000"/>
                </a:solidFill>
              </a:rPr>
              <a:t>Lookit</a:t>
            </a:r>
            <a:r>
              <a:rPr lang="en-US" dirty="0">
                <a:solidFill>
                  <a:srgbClr val="FF0000"/>
                </a:solidFill>
              </a:rPr>
              <a:t> Slack) the options on these demographic forms </a:t>
            </a:r>
            <a:r>
              <a:rPr lang="en-US" b="1" dirty="0">
                <a:solidFill>
                  <a:srgbClr val="FF0000"/>
                </a:solidFill>
              </a:rPr>
              <a:t>may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b="1" dirty="0">
                <a:solidFill>
                  <a:srgbClr val="FF0000"/>
                </a:solidFill>
              </a:rPr>
              <a:t>change</a:t>
            </a:r>
            <a:r>
              <a:rPr lang="en-US" dirty="0">
                <a:solidFill>
                  <a:srgbClr val="FF0000"/>
                </a:solidFill>
              </a:rPr>
              <a:t> </a:t>
            </a:r>
          </a:p>
          <a:p>
            <a:pPr algn="ctr"/>
            <a:r>
              <a:rPr lang="en-US" dirty="0">
                <a:solidFill>
                  <a:srgbClr val="FF0000"/>
                </a:solidFill>
              </a:rPr>
              <a:t>**feedback: some options can be better, parents don’t love these options, all of these options may not be necessary</a:t>
            </a:r>
          </a:p>
        </p:txBody>
      </p:sp>
    </p:spTree>
    <p:extLst>
      <p:ext uri="{BB962C8B-B14F-4D97-AF65-F5344CB8AC3E}">
        <p14:creationId xmlns:p14="http://schemas.microsoft.com/office/powerpoint/2010/main" val="38923116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958</TotalTime>
  <Words>928</Words>
  <Application>Microsoft Macintosh PowerPoint</Application>
  <PresentationFormat>Custom</PresentationFormat>
  <Paragraphs>90</Paragraphs>
  <Slides>36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Kim Scott</cp:lastModifiedBy>
  <cp:revision>16</cp:revision>
  <dcterms:created xsi:type="dcterms:W3CDTF">2020-05-19T16:18:07Z</dcterms:created>
  <dcterms:modified xsi:type="dcterms:W3CDTF">2020-09-22T21:11:39Z</dcterms:modified>
</cp:coreProperties>
</file>